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9" r:id="rId4"/>
    <p:sldId id="260"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CC00CC"/>
    <a:srgbClr val="53CD5F"/>
    <a:srgbClr val="0000FF"/>
    <a:srgbClr val="61BF61"/>
    <a:srgbClr val="46DA54"/>
    <a:srgbClr val="38E8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E9F88D-1172-4CE2-B94E-67C9308464FA}" type="datetimeFigureOut">
              <a:rPr lang="en-AU" smtClean="0"/>
              <a:t>19/07/2011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EA7A26-7409-41C8-BAB9-6AA18B22D390}" type="slidenum">
              <a:rPr lang="en-AU" smtClean="0"/>
              <a:t>‹#›</a:t>
            </a:fld>
            <a:endParaRPr lang="en-AU"/>
          </a:p>
        </p:txBody>
      </p:sp>
    </p:spTree>
    <p:extLst>
      <p:ext uri="{BB962C8B-B14F-4D97-AF65-F5344CB8AC3E}">
        <p14:creationId xmlns:p14="http://schemas.microsoft.com/office/powerpoint/2010/main" val="3335265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36F2812-0FFE-4615-B7C6-FA03FA58EEBF}" type="datetimeFigureOut">
              <a:rPr lang="en-AU" smtClean="0"/>
              <a:t>19/07/2011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CDD6FDA-D726-424F-8801-B84B10E44E29}"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36F2812-0FFE-4615-B7C6-FA03FA58EEBF}" type="datetimeFigureOut">
              <a:rPr lang="en-AU" smtClean="0"/>
              <a:t>19/07/2011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CDD6FDA-D726-424F-8801-B84B10E44E2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36F2812-0FFE-4615-B7C6-FA03FA58EEBF}" type="datetimeFigureOut">
              <a:rPr lang="en-AU" smtClean="0"/>
              <a:t>19/07/2011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4CDD6FDA-D726-424F-8801-B84B10E44E29}"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36F2812-0FFE-4615-B7C6-FA03FA58EEBF}" type="datetimeFigureOut">
              <a:rPr lang="en-AU" smtClean="0"/>
              <a:t>19/07/2011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CDD6FDA-D726-424F-8801-B84B10E44E2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36F2812-0FFE-4615-B7C6-FA03FA58EEBF}" type="datetimeFigureOut">
              <a:rPr lang="en-AU" smtClean="0"/>
              <a:t>19/07/2011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CDD6FDA-D726-424F-8801-B84B10E44E29}" type="slidenum">
              <a:rPr lang="en-AU" smtClean="0"/>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3CD5F"/>
        </a:solidFill>
        <a:effectLst/>
      </p:bgPr>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36F2812-0FFE-4615-B7C6-FA03FA58EEBF}" type="datetimeFigureOut">
              <a:rPr lang="en-AU" smtClean="0"/>
              <a:t>19/07/2011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CDD6FDA-D726-424F-8801-B84B10E44E2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6.wmf"/><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image" Target="../media/image11.wmf"/></Relationships>
</file>

<file path=ppt/slides/_rels/slide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6.wmf"/><Relationship Id="rId4" Type="http://schemas.openxmlformats.org/officeDocument/2006/relationships/image" Target="../media/image15.wmf"/></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204864"/>
            <a:ext cx="8967519" cy="923330"/>
          </a:xfrm>
          <a:prstGeom prst="rect">
            <a:avLst/>
          </a:prstGeom>
          <a:noFill/>
        </p:spPr>
        <p:txBody>
          <a:bodyPr wrap="none" lIns="91440" tIns="45720" rIns="91440" bIns="45720">
            <a:spAutoFit/>
          </a:bodyPr>
          <a:lstStyle/>
          <a:p>
            <a:pPr algn="ctr"/>
            <a:r>
              <a:rPr lang="en-AU" sz="5400" b="1" cap="all" dirty="0" smtClean="0">
                <a:ln w="9000" cmpd="sng">
                  <a:solidFill>
                    <a:schemeClr val="accent4">
                      <a:shade val="50000"/>
                      <a:satMod val="120000"/>
                    </a:schemeClr>
                  </a:solidFill>
                  <a:prstDash val="solid"/>
                </a:ln>
                <a:solidFill>
                  <a:srgbClr val="0000FF"/>
                </a:solidFill>
                <a:effectLst>
                  <a:reflection blurRad="12700" stA="28000" endPos="45000" dist="1000" dir="5400000" sy="-100000" algn="bl" rotWithShape="0"/>
                </a:effectLst>
                <a:latin typeface="MV Boli" pitchFamily="2" charset="0"/>
                <a:cs typeface="MV Boli" pitchFamily="2" charset="0"/>
              </a:rPr>
              <a:t>My </a:t>
            </a:r>
            <a:r>
              <a:rPr lang="en-AU" sz="5400" b="1" cap="all" dirty="0" smtClean="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latin typeface="MV Boli" pitchFamily="2" charset="0"/>
                <a:cs typeface="MV Boli" pitchFamily="2" charset="0"/>
              </a:rPr>
              <a:t>Awesome</a:t>
            </a:r>
            <a:r>
              <a:rPr lang="en-A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V Boli" pitchFamily="2" charset="0"/>
                <a:cs typeface="MV Boli" pitchFamily="2" charset="0"/>
              </a:rPr>
              <a:t> </a:t>
            </a:r>
            <a:r>
              <a:rPr lang="en-AU" sz="5400" b="1" cap="all" spc="0" dirty="0" smtClean="0">
                <a:ln w="9000" cmpd="sng">
                  <a:solidFill>
                    <a:schemeClr val="accent4">
                      <a:shade val="50000"/>
                      <a:satMod val="120000"/>
                    </a:schemeClr>
                  </a:solidFill>
                  <a:prstDash val="solid"/>
                </a:ln>
                <a:solidFill>
                  <a:srgbClr val="53CD5F"/>
                </a:solidFill>
                <a:effectLst>
                  <a:reflection blurRad="12700" stA="28000" endPos="45000" dist="1000" dir="5400000" sy="-100000" algn="bl" rotWithShape="0"/>
                </a:effectLst>
                <a:latin typeface="MV Boli" pitchFamily="2" charset="0"/>
                <a:cs typeface="MV Boli" pitchFamily="2" charset="0"/>
              </a:rPr>
              <a:t>Holidays</a:t>
            </a:r>
            <a:endParaRPr lang="en-AU" sz="5400" b="1" cap="all" spc="0" dirty="0">
              <a:ln w="9000" cmpd="sng">
                <a:solidFill>
                  <a:schemeClr val="accent4">
                    <a:shade val="50000"/>
                    <a:satMod val="120000"/>
                  </a:schemeClr>
                </a:solidFill>
                <a:prstDash val="solid"/>
              </a:ln>
              <a:solidFill>
                <a:srgbClr val="53CD5F"/>
              </a:solidFill>
              <a:effectLst>
                <a:reflection blurRad="12700" stA="28000" endPos="45000" dist="1000" dir="5400000" sy="-100000" algn="bl" rotWithShape="0"/>
              </a:effectLst>
              <a:latin typeface="MV Boli" pitchFamily="2" charset="0"/>
              <a:cs typeface="MV Boli" pitchFamily="2" charset="0"/>
            </a:endParaRPr>
          </a:p>
        </p:txBody>
      </p:sp>
      <p:sp>
        <p:nvSpPr>
          <p:cNvPr id="5" name="Rectangle 4"/>
          <p:cNvSpPr/>
          <p:nvPr/>
        </p:nvSpPr>
        <p:spPr>
          <a:xfrm>
            <a:off x="1115616" y="3140968"/>
            <a:ext cx="689323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AU" sz="5400" b="1" cap="all" spc="0" dirty="0" smtClean="0">
                <a:ln/>
                <a:solidFill>
                  <a:srgbClr val="0070C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V Boli" pitchFamily="2" charset="0"/>
                <a:cs typeface="MV Boli" pitchFamily="2" charset="0"/>
              </a:rPr>
              <a:t>By </a:t>
            </a:r>
            <a:r>
              <a:rPr lang="en-AU" sz="5400" b="1" cap="all" spc="0" dirty="0" err="1" smtClean="0">
                <a:ln/>
                <a:solidFill>
                  <a:srgbClr val="0070C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V Boli" pitchFamily="2" charset="0"/>
                <a:cs typeface="MV Boli" pitchFamily="2" charset="0"/>
              </a:rPr>
              <a:t>Ashwini</a:t>
            </a:r>
            <a:r>
              <a:rPr lang="en-AU" sz="5400" b="1" cap="all" spc="0" dirty="0" smtClean="0">
                <a:ln/>
                <a:solidFill>
                  <a:srgbClr val="0070C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V Boli" pitchFamily="2" charset="0"/>
                <a:cs typeface="MV Boli" pitchFamily="2" charset="0"/>
              </a:rPr>
              <a:t> Vats </a:t>
            </a:r>
            <a:endParaRPr lang="en-AU" sz="5400" b="1" cap="all" spc="0" dirty="0">
              <a:ln/>
              <a:solidFill>
                <a:srgbClr val="0070C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V Boli" pitchFamily="2" charset="0"/>
              <a:cs typeface="MV Boli" pitchFamily="2" charset="0"/>
            </a:endParaRPr>
          </a:p>
        </p:txBody>
      </p:sp>
      <p:pic>
        <p:nvPicPr>
          <p:cNvPr id="1027" name="Picture 3" descr="C:\Program Files\Microsoft Office\Media\CntCD1\Animated\j0254411.gif"/>
          <p:cNvPicPr>
            <a:picLocks noChangeAspect="1" noChangeArrowheads="1" noCrop="1"/>
          </p:cNvPicPr>
          <p:nvPr/>
        </p:nvPicPr>
        <p:blipFill>
          <a:blip r:embed="rId2" cstate="print"/>
          <a:srcRect/>
          <a:stretch>
            <a:fillRect/>
          </a:stretch>
        </p:blipFill>
        <p:spPr bwMode="auto">
          <a:xfrm>
            <a:off x="251520" y="4653136"/>
            <a:ext cx="1440160" cy="1930427"/>
          </a:xfrm>
          <a:prstGeom prst="rect">
            <a:avLst/>
          </a:prstGeom>
          <a:noFill/>
        </p:spPr>
      </p:pic>
      <p:pic>
        <p:nvPicPr>
          <p:cNvPr id="1029" name="Picture 5" descr="http://media.apnonline.com.au/img/media/images/2010/12/09/Werribee_Logo.jpg"/>
          <p:cNvPicPr>
            <a:picLocks noChangeAspect="1" noChangeArrowheads="1"/>
          </p:cNvPicPr>
          <p:nvPr/>
        </p:nvPicPr>
        <p:blipFill>
          <a:blip r:embed="rId3" cstate="print"/>
          <a:srcRect/>
          <a:stretch>
            <a:fillRect/>
          </a:stretch>
        </p:blipFill>
        <p:spPr bwMode="auto">
          <a:xfrm>
            <a:off x="6876256" y="4149080"/>
            <a:ext cx="2055992" cy="2507408"/>
          </a:xfrm>
          <a:prstGeom prst="rect">
            <a:avLst/>
          </a:prstGeom>
          <a:noFill/>
        </p:spPr>
      </p:pic>
      <p:pic>
        <p:nvPicPr>
          <p:cNvPr id="1031" name="Picture 7" descr="C:\Program Files\Microsoft Office\Media\CntCD1\Animated\j0213480.gif"/>
          <p:cNvPicPr>
            <a:picLocks noChangeAspect="1" noChangeArrowheads="1" noCrop="1"/>
          </p:cNvPicPr>
          <p:nvPr/>
        </p:nvPicPr>
        <p:blipFill>
          <a:blip r:embed="rId4" cstate="print"/>
          <a:srcRect/>
          <a:stretch>
            <a:fillRect/>
          </a:stretch>
        </p:blipFill>
        <p:spPr bwMode="auto">
          <a:xfrm>
            <a:off x="323528" y="188640"/>
            <a:ext cx="2016224" cy="2113783"/>
          </a:xfrm>
          <a:prstGeom prst="rect">
            <a:avLst/>
          </a:prstGeom>
          <a:noFill/>
        </p:spPr>
      </p:pic>
      <p:pic>
        <p:nvPicPr>
          <p:cNvPr id="1032" name="Picture 8" descr="C:\Program Files\Microsoft Office\Media\CntCD1\ClipArt8\j0343137.wmf"/>
          <p:cNvPicPr>
            <a:picLocks noChangeAspect="1" noChangeArrowheads="1"/>
          </p:cNvPicPr>
          <p:nvPr/>
        </p:nvPicPr>
        <p:blipFill>
          <a:blip r:embed="rId5" cstate="print"/>
          <a:srcRect/>
          <a:stretch>
            <a:fillRect/>
          </a:stretch>
        </p:blipFill>
        <p:spPr bwMode="auto">
          <a:xfrm>
            <a:off x="6372200" y="188640"/>
            <a:ext cx="2304256" cy="1967241"/>
          </a:xfrm>
          <a:prstGeom prst="rect">
            <a:avLst/>
          </a:prstGeom>
          <a:noFill/>
        </p:spPr>
      </p:pic>
      <p:pic>
        <p:nvPicPr>
          <p:cNvPr id="1035" name="Picture 11" descr="C:\Program Files\Microsoft Office\Media\CntCD1\ClipArt5\j0287167.wmf"/>
          <p:cNvPicPr>
            <a:picLocks noChangeAspect="1" noChangeArrowheads="1"/>
          </p:cNvPicPr>
          <p:nvPr/>
        </p:nvPicPr>
        <p:blipFill>
          <a:blip r:embed="rId6" cstate="print"/>
          <a:srcRect/>
          <a:stretch>
            <a:fillRect/>
          </a:stretch>
        </p:blipFill>
        <p:spPr bwMode="auto">
          <a:xfrm>
            <a:off x="3635896" y="4077072"/>
            <a:ext cx="1954040" cy="2583255"/>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checkerboard(across)">
                                      <p:cBhvr>
                                        <p:cTn id="7" dur="500"/>
                                        <p:tgtEl>
                                          <p:spTgt spid="103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32"/>
                                        </p:tgtEl>
                                        <p:attrNameLst>
                                          <p:attrName>style.visibility</p:attrName>
                                        </p:attrNameLst>
                                      </p:cBhvr>
                                      <p:to>
                                        <p:strVal val="visible"/>
                                      </p:to>
                                    </p:set>
                                    <p:animEffect transition="in" filter="diamond(in)">
                                      <p:cBhvr>
                                        <p:cTn id="12" dur="2000"/>
                                        <p:tgtEl>
                                          <p:spTgt spid="103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1035"/>
                                        </p:tgtEl>
                                        <p:attrNameLst>
                                          <p:attrName>style.visibility</p:attrName>
                                        </p:attrNameLst>
                                      </p:cBhvr>
                                      <p:to>
                                        <p:strVal val="visible"/>
                                      </p:to>
                                    </p:set>
                                    <p:animEffect transition="in" filter="wedge">
                                      <p:cBhvr>
                                        <p:cTn id="17" dur="2000"/>
                                        <p:tgtEl>
                                          <p:spTgt spid="103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wedge">
                                      <p:cBhvr>
                                        <p:cTn id="22"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MV Boli" pitchFamily="2" charset="0"/>
                <a:cs typeface="MV Boli" pitchFamily="2" charset="0"/>
              </a:rPr>
              <a:t>My Birthday Party</a:t>
            </a:r>
            <a:endParaRPr lang="en-AU" dirty="0">
              <a:latin typeface="MV Boli" pitchFamily="2" charset="0"/>
              <a:cs typeface="MV Boli" pitchFamily="2" charset="0"/>
            </a:endParaRPr>
          </a:p>
        </p:txBody>
      </p:sp>
      <p:sp>
        <p:nvSpPr>
          <p:cNvPr id="3" name="Content Placeholder 2"/>
          <p:cNvSpPr>
            <a:spLocks noGrp="1"/>
          </p:cNvSpPr>
          <p:nvPr>
            <p:ph idx="1"/>
          </p:nvPr>
        </p:nvSpPr>
        <p:spPr/>
        <p:txBody>
          <a:bodyPr>
            <a:normAutofit/>
          </a:bodyPr>
          <a:lstStyle/>
          <a:p>
            <a:pPr>
              <a:buNone/>
            </a:pPr>
            <a:r>
              <a:rPr lang="en-AU" sz="1800" dirty="0" smtClean="0">
                <a:latin typeface="MV Boli" pitchFamily="2" charset="0"/>
                <a:cs typeface="MV Boli" pitchFamily="2" charset="0"/>
              </a:rPr>
              <a:t>  </a:t>
            </a:r>
            <a:r>
              <a:rPr lang="en-AU" sz="1800" dirty="0" smtClean="0">
                <a:solidFill>
                  <a:srgbClr val="002060"/>
                </a:solidFill>
                <a:latin typeface="MV Boli" pitchFamily="2" charset="0"/>
                <a:cs typeface="MV Boli" pitchFamily="2" charset="0"/>
              </a:rPr>
              <a:t>On July 3</a:t>
            </a:r>
            <a:r>
              <a:rPr lang="en-AU" sz="1800" baseline="30000" dirty="0" smtClean="0">
                <a:solidFill>
                  <a:srgbClr val="002060"/>
                </a:solidFill>
                <a:latin typeface="MV Boli" pitchFamily="2" charset="0"/>
                <a:cs typeface="MV Boli" pitchFamily="2" charset="0"/>
              </a:rPr>
              <a:t>rd</a:t>
            </a:r>
            <a:r>
              <a:rPr lang="en-AU" sz="1800" dirty="0" smtClean="0">
                <a:solidFill>
                  <a:srgbClr val="002060"/>
                </a:solidFill>
                <a:latin typeface="MV Boli" pitchFamily="2" charset="0"/>
                <a:cs typeface="MV Boli" pitchFamily="2" charset="0"/>
              </a:rPr>
              <a:t> I went to see Kung Fu Panda 2 for my birthday. After Vicki, Michelle and Kate came over for a sleepover. We played Pictionary and trivial pursuit For dinner that night we had pizza hut and for lunch the next day we had McDonalds. watched lots of movies .I also got an iPod touch! It was the best party ever!</a:t>
            </a:r>
            <a:endParaRPr lang="en-AU" sz="1800" dirty="0">
              <a:solidFill>
                <a:srgbClr val="002060"/>
              </a:solidFill>
              <a:latin typeface="MV Boli" pitchFamily="2" charset="0"/>
              <a:cs typeface="MV Boli" pitchFamily="2" charset="0"/>
            </a:endParaRPr>
          </a:p>
        </p:txBody>
      </p:sp>
      <p:pic>
        <p:nvPicPr>
          <p:cNvPr id="15362" name="Picture 2" descr="C:\Program Files\Microsoft Office\Media\CntCD1\Animated\j0283648.gif"/>
          <p:cNvPicPr>
            <a:picLocks noChangeAspect="1" noChangeArrowheads="1" noCrop="1"/>
          </p:cNvPicPr>
          <p:nvPr/>
        </p:nvPicPr>
        <p:blipFill>
          <a:blip r:embed="rId2" cstate="print"/>
          <a:srcRect/>
          <a:stretch>
            <a:fillRect/>
          </a:stretch>
        </p:blipFill>
        <p:spPr bwMode="auto">
          <a:xfrm>
            <a:off x="755576" y="4005064"/>
            <a:ext cx="1800200" cy="2686866"/>
          </a:xfrm>
          <a:prstGeom prst="rect">
            <a:avLst/>
          </a:prstGeom>
          <a:noFill/>
        </p:spPr>
      </p:pic>
      <p:pic>
        <p:nvPicPr>
          <p:cNvPr id="15363" name="Picture 3" descr="C:\Program Files\Microsoft Office\Media\CntCD1\ClipArt2\j0215792.wmf"/>
          <p:cNvPicPr>
            <a:picLocks noChangeAspect="1" noChangeArrowheads="1"/>
          </p:cNvPicPr>
          <p:nvPr/>
        </p:nvPicPr>
        <p:blipFill>
          <a:blip r:embed="rId3" cstate="print"/>
          <a:srcRect/>
          <a:stretch>
            <a:fillRect/>
          </a:stretch>
        </p:blipFill>
        <p:spPr bwMode="auto">
          <a:xfrm>
            <a:off x="5940152" y="4077072"/>
            <a:ext cx="1819747" cy="2574202"/>
          </a:xfrm>
          <a:prstGeom prst="rect">
            <a:avLst/>
          </a:prstGeom>
          <a:noFill/>
        </p:spPr>
      </p:pic>
      <p:pic>
        <p:nvPicPr>
          <p:cNvPr id="15364" name="Picture 4" descr="D:\Users\VAT0002\AppData\Local\Microsoft\Windows\Temporary Internet Files\Content.IE5\QE3U1E3I\MC900198164[1].wmf"/>
          <p:cNvPicPr>
            <a:picLocks noChangeAspect="1" noChangeArrowheads="1"/>
          </p:cNvPicPr>
          <p:nvPr/>
        </p:nvPicPr>
        <p:blipFill>
          <a:blip r:embed="rId4" cstate="print"/>
          <a:srcRect/>
          <a:stretch>
            <a:fillRect/>
          </a:stretch>
        </p:blipFill>
        <p:spPr bwMode="auto">
          <a:xfrm>
            <a:off x="2699792" y="3284984"/>
            <a:ext cx="2943262" cy="2016224"/>
          </a:xfrm>
          <a:prstGeom prst="rect">
            <a:avLst/>
          </a:prstGeom>
          <a:noFill/>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box(in)">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5362"/>
                                        </p:tgtEl>
                                        <p:attrNameLst>
                                          <p:attrName>style.visibility</p:attrName>
                                        </p:attrNameLst>
                                      </p:cBhvr>
                                      <p:to>
                                        <p:strVal val="visible"/>
                                      </p:to>
                                    </p:set>
                                    <p:animEffect transition="in" filter="strips(downLeft)">
                                      <p:cBhvr>
                                        <p:cTn id="12" dur="500"/>
                                        <p:tgtEl>
                                          <p:spTgt spid="1536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364"/>
                                        </p:tgtEl>
                                        <p:attrNameLst>
                                          <p:attrName>style.visibility</p:attrName>
                                        </p:attrNameLst>
                                      </p:cBhvr>
                                      <p:to>
                                        <p:strVal val="visible"/>
                                      </p:to>
                                    </p:set>
                                    <p:animEffect transition="in" filter="blinds(horizontal)">
                                      <p:cBhvr>
                                        <p:cTn id="17"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MV Boli" pitchFamily="2" charset="0"/>
                <a:cs typeface="MV Boli" pitchFamily="2" charset="0"/>
              </a:rPr>
              <a:t>Birthday &amp; Cast</a:t>
            </a:r>
            <a:endParaRPr lang="en-AU" dirty="0">
              <a:latin typeface="MV Boli" pitchFamily="2" charset="0"/>
              <a:cs typeface="MV Boli" pitchFamily="2" charset="0"/>
            </a:endParaRPr>
          </a:p>
        </p:txBody>
      </p:sp>
      <p:sp>
        <p:nvSpPr>
          <p:cNvPr id="3" name="Content Placeholder 2"/>
          <p:cNvSpPr>
            <a:spLocks noGrp="1"/>
          </p:cNvSpPr>
          <p:nvPr>
            <p:ph idx="1"/>
          </p:nvPr>
        </p:nvSpPr>
        <p:spPr/>
        <p:txBody>
          <a:bodyPr>
            <a:normAutofit/>
          </a:bodyPr>
          <a:lstStyle/>
          <a:p>
            <a:pPr>
              <a:buNone/>
            </a:pPr>
            <a:r>
              <a:rPr lang="en-AU" sz="2400" dirty="0" smtClean="0">
                <a:latin typeface="MV Boli" pitchFamily="2" charset="0"/>
                <a:cs typeface="MV Boli" pitchFamily="2" charset="0"/>
              </a:rPr>
              <a:t> </a:t>
            </a:r>
            <a:r>
              <a:rPr lang="en-AU" sz="2400" dirty="0" smtClean="0">
                <a:solidFill>
                  <a:srgbClr val="FF0000"/>
                </a:solidFill>
                <a:latin typeface="MV Boli" pitchFamily="2" charset="0"/>
                <a:cs typeface="MV Boli" pitchFamily="2" charset="0"/>
              </a:rPr>
              <a:t>On my actual </a:t>
            </a:r>
            <a:r>
              <a:rPr lang="en-AU" sz="2400" dirty="0" smtClean="0">
                <a:solidFill>
                  <a:srgbClr val="FF0000"/>
                </a:solidFill>
                <a:latin typeface="MV Boli" pitchFamily="2" charset="0"/>
                <a:cs typeface="MV Boli" pitchFamily="2" charset="0"/>
              </a:rPr>
              <a:t>birthday. </a:t>
            </a:r>
            <a:r>
              <a:rPr lang="en-AU" sz="2400" dirty="0" smtClean="0">
                <a:solidFill>
                  <a:srgbClr val="FF0000"/>
                </a:solidFill>
                <a:latin typeface="MV Boli" pitchFamily="2" charset="0"/>
                <a:cs typeface="MV Boli" pitchFamily="2" charset="0"/>
              </a:rPr>
              <a:t>I got my cast off finally after six weeks I got it off. Unfortunately the only appointment they had free was on the 7</a:t>
            </a:r>
            <a:r>
              <a:rPr lang="en-AU" sz="2400" baseline="30000" dirty="0" smtClean="0">
                <a:solidFill>
                  <a:srgbClr val="FF0000"/>
                </a:solidFill>
                <a:latin typeface="MV Boli" pitchFamily="2" charset="0"/>
                <a:cs typeface="MV Boli" pitchFamily="2" charset="0"/>
              </a:rPr>
              <a:t>th</a:t>
            </a:r>
            <a:r>
              <a:rPr lang="en-AU" sz="2400" dirty="0" smtClean="0">
                <a:solidFill>
                  <a:srgbClr val="FF0000"/>
                </a:solidFill>
                <a:latin typeface="MV Boli" pitchFamily="2" charset="0"/>
                <a:cs typeface="MV Boli" pitchFamily="2" charset="0"/>
              </a:rPr>
              <a:t> July (my birthday) After my cast I went to my </a:t>
            </a:r>
            <a:r>
              <a:rPr lang="en-AU" sz="2400" dirty="0" err="1" smtClean="0">
                <a:solidFill>
                  <a:srgbClr val="FF0000"/>
                </a:solidFill>
                <a:latin typeface="MV Boli" pitchFamily="2" charset="0"/>
                <a:cs typeface="MV Boli" pitchFamily="2" charset="0"/>
              </a:rPr>
              <a:t>nani’s</a:t>
            </a:r>
            <a:r>
              <a:rPr lang="en-AU" sz="2400" dirty="0" smtClean="0">
                <a:solidFill>
                  <a:srgbClr val="FF0000"/>
                </a:solidFill>
                <a:latin typeface="MV Boli" pitchFamily="2" charset="0"/>
                <a:cs typeface="MV Boli" pitchFamily="2" charset="0"/>
              </a:rPr>
              <a:t> house and had lunch (grandma) My dad helped me clean my arm there.   </a:t>
            </a:r>
            <a:endParaRPr lang="en-AU" sz="2400" dirty="0">
              <a:solidFill>
                <a:srgbClr val="FF0000"/>
              </a:solidFill>
              <a:latin typeface="MV Boli" pitchFamily="2" charset="0"/>
              <a:cs typeface="MV Boli" pitchFamily="2" charset="0"/>
            </a:endParaRPr>
          </a:p>
        </p:txBody>
      </p:sp>
      <p:pic>
        <p:nvPicPr>
          <p:cNvPr id="29698" name="Picture 2" descr="C:\Program Files\Microsoft Office\Media\CntCD1\ClipArt5\j0287167.wmf"/>
          <p:cNvPicPr>
            <a:picLocks noChangeAspect="1" noChangeArrowheads="1"/>
          </p:cNvPicPr>
          <p:nvPr/>
        </p:nvPicPr>
        <p:blipFill>
          <a:blip r:embed="rId2" cstate="print"/>
          <a:srcRect/>
          <a:stretch>
            <a:fillRect/>
          </a:stretch>
        </p:blipFill>
        <p:spPr bwMode="auto">
          <a:xfrm>
            <a:off x="1979712" y="3798073"/>
            <a:ext cx="1954040" cy="2583255"/>
          </a:xfrm>
          <a:prstGeom prst="rect">
            <a:avLst/>
          </a:prstGeom>
          <a:noFill/>
        </p:spPr>
      </p:pic>
      <p:pic>
        <p:nvPicPr>
          <p:cNvPr id="29699" name="Picture 3" descr="C:\Program Files\Microsoft Office\Media\CntCD1\Animated\j0336469.gif"/>
          <p:cNvPicPr>
            <a:picLocks noChangeAspect="1" noChangeArrowheads="1" noCrop="1"/>
          </p:cNvPicPr>
          <p:nvPr/>
        </p:nvPicPr>
        <p:blipFill>
          <a:blip r:embed="rId3" cstate="print"/>
          <a:srcRect/>
          <a:stretch>
            <a:fillRect/>
          </a:stretch>
        </p:blipFill>
        <p:spPr bwMode="auto">
          <a:xfrm rot="7263088">
            <a:off x="3981501" y="4726285"/>
            <a:ext cx="1323675" cy="1221854"/>
          </a:xfrm>
          <a:prstGeom prst="rect">
            <a:avLst/>
          </a:prstGeom>
          <a:noFill/>
        </p:spPr>
      </p:pic>
      <p:pic>
        <p:nvPicPr>
          <p:cNvPr id="29700" name="Picture 4" descr="C:\Program Files\Microsoft Office\Media\CntCD1\ClipArt2\j0232431.wmf"/>
          <p:cNvPicPr>
            <a:picLocks noChangeAspect="1" noChangeArrowheads="1"/>
          </p:cNvPicPr>
          <p:nvPr/>
        </p:nvPicPr>
        <p:blipFill>
          <a:blip r:embed="rId4" cstate="print"/>
          <a:srcRect/>
          <a:stretch>
            <a:fillRect/>
          </a:stretch>
        </p:blipFill>
        <p:spPr bwMode="auto">
          <a:xfrm>
            <a:off x="5508104" y="4306817"/>
            <a:ext cx="2717619" cy="2088232"/>
          </a:xfrm>
          <a:prstGeom prst="rect">
            <a:avLst/>
          </a:prstGeom>
          <a:noFill/>
        </p:spPr>
      </p:pic>
      <p:pic>
        <p:nvPicPr>
          <p:cNvPr id="29701" name="Picture 5" descr="C:\Program Files\Microsoft Office\Media\CntCD1\ClipArt2\j0232038.wmf"/>
          <p:cNvPicPr>
            <a:picLocks noChangeAspect="1" noChangeArrowheads="1"/>
          </p:cNvPicPr>
          <p:nvPr/>
        </p:nvPicPr>
        <p:blipFill>
          <a:blip r:embed="rId5" cstate="print"/>
          <a:srcRect/>
          <a:stretch>
            <a:fillRect/>
          </a:stretch>
        </p:blipFill>
        <p:spPr bwMode="auto">
          <a:xfrm>
            <a:off x="6685984" y="0"/>
            <a:ext cx="2458016" cy="2420293"/>
          </a:xfrm>
          <a:prstGeom prst="rect">
            <a:avLst/>
          </a:prstGeom>
          <a:noFill/>
        </p:spPr>
      </p:pic>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29701"/>
                                        </p:tgtEl>
                                        <p:attrNameLst>
                                          <p:attrName>ppt_w</p:attrName>
                                        </p:attrNameLst>
                                      </p:cBhvr>
                                      <p:tavLst>
                                        <p:tav tm="0">
                                          <p:val>
                                            <p:strVal val="ppt_w"/>
                                          </p:val>
                                        </p:tav>
                                        <p:tav tm="100000">
                                          <p:val>
                                            <p:fltVal val="0"/>
                                          </p:val>
                                        </p:tav>
                                      </p:tavLst>
                                    </p:anim>
                                    <p:anim calcmode="lin" valueType="num">
                                      <p:cBhvr>
                                        <p:cTn id="7" dur="1000"/>
                                        <p:tgtEl>
                                          <p:spTgt spid="29701"/>
                                        </p:tgtEl>
                                        <p:attrNameLst>
                                          <p:attrName>ppt_h</p:attrName>
                                        </p:attrNameLst>
                                      </p:cBhvr>
                                      <p:tavLst>
                                        <p:tav tm="0">
                                          <p:val>
                                            <p:strVal val="ppt_h"/>
                                          </p:val>
                                        </p:tav>
                                        <p:tav tm="100000">
                                          <p:val>
                                            <p:fltVal val="0"/>
                                          </p:val>
                                        </p:tav>
                                      </p:tavLst>
                                    </p:anim>
                                    <p:anim calcmode="lin" valueType="num">
                                      <p:cBhvr>
                                        <p:cTn id="8" dur="1000"/>
                                        <p:tgtEl>
                                          <p:spTgt spid="29701"/>
                                        </p:tgtEl>
                                        <p:attrNameLst>
                                          <p:attrName>style.rotation</p:attrName>
                                        </p:attrNameLst>
                                      </p:cBhvr>
                                      <p:tavLst>
                                        <p:tav tm="0">
                                          <p:val>
                                            <p:fltVal val="0"/>
                                          </p:val>
                                        </p:tav>
                                        <p:tav tm="100000">
                                          <p:val>
                                            <p:fltVal val="90"/>
                                          </p:val>
                                        </p:tav>
                                      </p:tavLst>
                                    </p:anim>
                                    <p:animEffect transition="out" filter="fade">
                                      <p:cBhvr>
                                        <p:cTn id="9" dur="1000"/>
                                        <p:tgtEl>
                                          <p:spTgt spid="29701"/>
                                        </p:tgtEl>
                                      </p:cBhvr>
                                    </p:animEffect>
                                    <p:set>
                                      <p:cBhvr>
                                        <p:cTn id="10" dur="1" fill="hold">
                                          <p:stCondLst>
                                            <p:cond delay="999"/>
                                          </p:stCondLst>
                                        </p:cTn>
                                        <p:tgtEl>
                                          <p:spTgt spid="2970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nodeType="clickEffect">
                                  <p:stCondLst>
                                    <p:cond delay="0"/>
                                  </p:stCondLst>
                                  <p:childTnLst>
                                    <p:animEffect transition="out" filter="randombar(horizontal)">
                                      <p:cBhvr>
                                        <p:cTn id="14" dur="500"/>
                                        <p:tgtEl>
                                          <p:spTgt spid="29698"/>
                                        </p:tgtEl>
                                      </p:cBhvr>
                                    </p:animEffect>
                                    <p:set>
                                      <p:cBhvr>
                                        <p:cTn id="15" dur="1" fill="hold">
                                          <p:stCondLst>
                                            <p:cond delay="499"/>
                                          </p:stCondLst>
                                        </p:cTn>
                                        <p:tgtEl>
                                          <p:spTgt spid="2969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6" presetClass="exit" presetSubtype="0" fill="hold" nodeType="clickEffect">
                                  <p:stCondLst>
                                    <p:cond delay="0"/>
                                  </p:stCondLst>
                                  <p:childTnLst>
                                    <p:animEffect transition="out" filter="wipe(down)">
                                      <p:cBhvr>
                                        <p:cTn id="19" dur="180" accel="50000">
                                          <p:stCondLst>
                                            <p:cond delay="1820"/>
                                          </p:stCondLst>
                                        </p:cTn>
                                        <p:tgtEl>
                                          <p:spTgt spid="29699"/>
                                        </p:tgtEl>
                                      </p:cBhvr>
                                    </p:animEffect>
                                    <p:anim calcmode="lin" valueType="num">
                                      <p:cBhvr>
                                        <p:cTn id="20" dur="1822" tmFilter="0,0; 0.14,0.31; 0.43,0.73; 0.71,0.91; 1.0,1.0">
                                          <p:stCondLst>
                                            <p:cond delay="0"/>
                                          </p:stCondLst>
                                        </p:cTn>
                                        <p:tgtEl>
                                          <p:spTgt spid="29699"/>
                                        </p:tgtEl>
                                        <p:attrNameLst>
                                          <p:attrName>ppt_x</p:attrName>
                                        </p:attrNameLst>
                                      </p:cBhvr>
                                      <p:tavLst>
                                        <p:tav tm="0">
                                          <p:val>
                                            <p:strVal val="ppt_x"/>
                                          </p:val>
                                        </p:tav>
                                        <p:tav tm="100000">
                                          <p:val>
                                            <p:strVal val="#ppt_x+0.25"/>
                                          </p:val>
                                        </p:tav>
                                      </p:tavLst>
                                    </p:anim>
                                    <p:anim calcmode="lin" valueType="num">
                                      <p:cBhvr>
                                        <p:cTn id="21" dur="178">
                                          <p:stCondLst>
                                            <p:cond delay="1822"/>
                                          </p:stCondLst>
                                        </p:cTn>
                                        <p:tgtEl>
                                          <p:spTgt spid="29699"/>
                                        </p:tgtEl>
                                        <p:attrNameLst>
                                          <p:attrName>ppt_x</p:attrName>
                                        </p:attrNameLst>
                                      </p:cBhvr>
                                      <p:tavLst>
                                        <p:tav tm="0">
                                          <p:val>
                                            <p:strVal val="ppt_x"/>
                                          </p:val>
                                        </p:tav>
                                        <p:tav tm="100000">
                                          <p:val>
                                            <p:strVal val="ppt_x"/>
                                          </p:val>
                                        </p:tav>
                                      </p:tavLst>
                                    </p:anim>
                                    <p:anim calcmode="lin" valueType="num">
                                      <p:cBhvr>
                                        <p:cTn id="22" dur="664" tmFilter="0.0,0.0;0.25,0.07;0.50,0.2;0.75,0.467;1.0,1.0">
                                          <p:stCondLst>
                                            <p:cond delay="0"/>
                                          </p:stCondLst>
                                        </p:cTn>
                                        <p:tgtEl>
                                          <p:spTgt spid="29699"/>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23" dur="664" tmFilter="0, 0; 0.125,0.2665; 0.25,0.4; 0.375,0.465; 0.5,0.5;  0.625,0.535; 0.75,0.6; 0.875,0.7335; 1,1">
                                          <p:stCondLst>
                                            <p:cond delay="664"/>
                                          </p:stCondLst>
                                        </p:cTn>
                                        <p:tgtEl>
                                          <p:spTgt spid="29699"/>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24" dur="332" tmFilter="0, 0; 0.125,0.2665; 0.25,0.4; 0.375,0.465; 0.5,0.5;  0.625,0.535; 0.75,0.6; 0.875,0.7335; 1,1">
                                          <p:stCondLst>
                                            <p:cond delay="1324"/>
                                          </p:stCondLst>
                                        </p:cTn>
                                        <p:tgtEl>
                                          <p:spTgt spid="29699"/>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25" dur="164" tmFilter="0, 0; 0.125,0.2665; 0.25,0.4; 0.375,0.465; 0.5,0.5;  0.625,0.535; 0.75,0.6; 0.875,0.7335; 1,1">
                                          <p:stCondLst>
                                            <p:cond delay="1656"/>
                                          </p:stCondLst>
                                        </p:cTn>
                                        <p:tgtEl>
                                          <p:spTgt spid="29699"/>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26" dur="180" accel="50000">
                                          <p:stCondLst>
                                            <p:cond delay="1820"/>
                                          </p:stCondLst>
                                        </p:cTn>
                                        <p:tgtEl>
                                          <p:spTgt spid="29699"/>
                                        </p:tgtEl>
                                        <p:attrNameLst>
                                          <p:attrName>ppt_y</p:attrName>
                                        </p:attrNameLst>
                                      </p:cBhvr>
                                      <p:tavLst>
                                        <p:tav tm="0">
                                          <p:val>
                                            <p:strVal val="ppt_y"/>
                                          </p:val>
                                        </p:tav>
                                        <p:tav tm="100000">
                                          <p:val>
                                            <p:strVal val="ppt_y+ppt_h"/>
                                          </p:val>
                                        </p:tav>
                                      </p:tavLst>
                                    </p:anim>
                                    <p:animScale>
                                      <p:cBhvr>
                                        <p:cTn id="27" dur="26">
                                          <p:stCondLst>
                                            <p:cond delay="620"/>
                                          </p:stCondLst>
                                        </p:cTn>
                                        <p:tgtEl>
                                          <p:spTgt spid="29699"/>
                                        </p:tgtEl>
                                      </p:cBhvr>
                                      <p:to x="100000" y="60000"/>
                                    </p:animScale>
                                    <p:animScale>
                                      <p:cBhvr>
                                        <p:cTn id="28" dur="166" decel="50000">
                                          <p:stCondLst>
                                            <p:cond delay="646"/>
                                          </p:stCondLst>
                                        </p:cTn>
                                        <p:tgtEl>
                                          <p:spTgt spid="29699"/>
                                        </p:tgtEl>
                                      </p:cBhvr>
                                      <p:to x="100000" y="100000"/>
                                    </p:animScale>
                                    <p:animScale>
                                      <p:cBhvr>
                                        <p:cTn id="29" dur="26">
                                          <p:stCondLst>
                                            <p:cond delay="1312"/>
                                          </p:stCondLst>
                                        </p:cTn>
                                        <p:tgtEl>
                                          <p:spTgt spid="29699"/>
                                        </p:tgtEl>
                                      </p:cBhvr>
                                      <p:to x="100000" y="80000"/>
                                    </p:animScale>
                                    <p:animScale>
                                      <p:cBhvr>
                                        <p:cTn id="30" dur="166" decel="50000">
                                          <p:stCondLst>
                                            <p:cond delay="1338"/>
                                          </p:stCondLst>
                                        </p:cTn>
                                        <p:tgtEl>
                                          <p:spTgt spid="29699"/>
                                        </p:tgtEl>
                                      </p:cBhvr>
                                      <p:to x="100000" y="100000"/>
                                    </p:animScale>
                                    <p:animScale>
                                      <p:cBhvr>
                                        <p:cTn id="31" dur="26">
                                          <p:stCondLst>
                                            <p:cond delay="1642"/>
                                          </p:stCondLst>
                                        </p:cTn>
                                        <p:tgtEl>
                                          <p:spTgt spid="29699"/>
                                        </p:tgtEl>
                                      </p:cBhvr>
                                      <p:to x="100000" y="90000"/>
                                    </p:animScale>
                                    <p:animScale>
                                      <p:cBhvr>
                                        <p:cTn id="32" dur="166" decel="50000">
                                          <p:stCondLst>
                                            <p:cond delay="1668"/>
                                          </p:stCondLst>
                                        </p:cTn>
                                        <p:tgtEl>
                                          <p:spTgt spid="29699"/>
                                        </p:tgtEl>
                                      </p:cBhvr>
                                      <p:to x="100000" y="100000"/>
                                    </p:animScale>
                                    <p:animScale>
                                      <p:cBhvr>
                                        <p:cTn id="33" dur="26">
                                          <p:stCondLst>
                                            <p:cond delay="1808"/>
                                          </p:stCondLst>
                                        </p:cTn>
                                        <p:tgtEl>
                                          <p:spTgt spid="29699"/>
                                        </p:tgtEl>
                                      </p:cBhvr>
                                      <p:to x="100000" y="95000"/>
                                    </p:animScale>
                                    <p:animScale>
                                      <p:cBhvr>
                                        <p:cTn id="34" dur="166" decel="50000">
                                          <p:stCondLst>
                                            <p:cond delay="1834"/>
                                          </p:stCondLst>
                                        </p:cTn>
                                        <p:tgtEl>
                                          <p:spTgt spid="29699"/>
                                        </p:tgtEl>
                                      </p:cBhvr>
                                      <p:to x="100000" y="100000"/>
                                    </p:animScale>
                                    <p:set>
                                      <p:cBhvr>
                                        <p:cTn id="35" dur="1" fill="hold">
                                          <p:stCondLst>
                                            <p:cond delay="1999"/>
                                          </p:stCondLst>
                                        </p:cTn>
                                        <p:tgtEl>
                                          <p:spTgt spid="2969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6" presetClass="exit" presetSubtype="21" fill="hold" nodeType="clickEffect">
                                  <p:stCondLst>
                                    <p:cond delay="0"/>
                                  </p:stCondLst>
                                  <p:childTnLst>
                                    <p:animEffect transition="out" filter="barn(inVertical)">
                                      <p:cBhvr>
                                        <p:cTn id="39" dur="500"/>
                                        <p:tgtEl>
                                          <p:spTgt spid="29700"/>
                                        </p:tgtEl>
                                      </p:cBhvr>
                                    </p:animEffect>
                                    <p:set>
                                      <p:cBhvr>
                                        <p:cTn id="40" dur="1" fill="hold">
                                          <p:stCondLst>
                                            <p:cond delay="499"/>
                                          </p:stCondLst>
                                        </p:cTn>
                                        <p:tgtEl>
                                          <p:spTgt spid="297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MV Boli" pitchFamily="2" charset="0"/>
                <a:cs typeface="MV Boli" pitchFamily="2" charset="0"/>
              </a:rPr>
              <a:t>Werribee zoo</a:t>
            </a:r>
            <a:endParaRPr lang="en-AU" dirty="0">
              <a:latin typeface="MV Boli" pitchFamily="2" charset="0"/>
              <a:cs typeface="MV Boli" pitchFamily="2" charset="0"/>
            </a:endParaRPr>
          </a:p>
        </p:txBody>
      </p:sp>
      <p:sp>
        <p:nvSpPr>
          <p:cNvPr id="3" name="Content Placeholder 2"/>
          <p:cNvSpPr>
            <a:spLocks noGrp="1"/>
          </p:cNvSpPr>
          <p:nvPr>
            <p:ph idx="1"/>
          </p:nvPr>
        </p:nvSpPr>
        <p:spPr/>
        <p:txBody>
          <a:bodyPr>
            <a:normAutofit/>
          </a:bodyPr>
          <a:lstStyle/>
          <a:p>
            <a:pPr marL="0" indent="0">
              <a:buNone/>
            </a:pPr>
            <a:r>
              <a:rPr lang="en-AU" sz="2000" dirty="0" smtClean="0">
                <a:solidFill>
                  <a:srgbClr val="FF0000"/>
                </a:solidFill>
                <a:latin typeface="MV Boli" pitchFamily="2" charset="0"/>
                <a:cs typeface="MV Boli" pitchFamily="2" charset="0"/>
              </a:rPr>
              <a:t>My mum and I went to Werribee </a:t>
            </a:r>
            <a:r>
              <a:rPr lang="en-AU" sz="2000" dirty="0" smtClean="0">
                <a:solidFill>
                  <a:srgbClr val="FF0000"/>
                </a:solidFill>
                <a:latin typeface="MV Boli" pitchFamily="2" charset="0"/>
                <a:cs typeface="MV Boli" pitchFamily="2" charset="0"/>
              </a:rPr>
              <a:t>Zoo it took about an hour to get there. First we went on the bus tour. We saw camels, zebras, giraffes and birds. There was a tree that looked like a dragon with one eye. It looked awesome! We went to see the lions. There was a show. She told us what they ate, how they get along and much more. Unfortunately ALL the lions were sleeping &amp; we could even see them(they were in the sun)</a:t>
            </a:r>
            <a:endParaRPr lang="en-AU" sz="2000" dirty="0">
              <a:solidFill>
                <a:srgbClr val="FF0000"/>
              </a:solidFill>
              <a:latin typeface="MV Boli" pitchFamily="2" charset="0"/>
              <a:cs typeface="MV Boli" pitchFamily="2" charset="0"/>
            </a:endParaRPr>
          </a:p>
        </p:txBody>
      </p:sp>
      <p:pic>
        <p:nvPicPr>
          <p:cNvPr id="1026" name="Picture 2" descr="C:\Users\VAT0002\AppData\Local\Microsoft\Windows\Temporary Internet Files\Content.IE5\JX5XN46L\MC90003041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4247066"/>
            <a:ext cx="2179015" cy="219730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VAT0002\AppData\Local\Microsoft\Windows\Temporary Internet Files\Content.IE5\829B1EJP\MC900139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1231" y="4047622"/>
            <a:ext cx="2335794" cy="25696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VAT0002\AppData\Local\Microsoft\Windows\Temporary Internet Files\Content.IE5\XM55AWKZ\MC90033441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5816" y="4149079"/>
            <a:ext cx="1326928" cy="10987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VAT0002\AppData\Local\Microsoft\Windows\Temporary Internet Files\Content.IE5\JX5XN46L\MC90044139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5936" y="4940898"/>
            <a:ext cx="179070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http://media.apnonline.com.au/img/media/images/2010/12/09/Werribee_Logo.jpg"/>
          <p:cNvPicPr>
            <a:picLocks noChangeAspect="1" noChangeArrowheads="1"/>
          </p:cNvPicPr>
          <p:nvPr/>
        </p:nvPicPr>
        <p:blipFill>
          <a:blip r:embed="rId6" cstate="print"/>
          <a:srcRect/>
          <a:stretch>
            <a:fillRect/>
          </a:stretch>
        </p:blipFill>
        <p:spPr bwMode="auto">
          <a:xfrm>
            <a:off x="7466698" y="211358"/>
            <a:ext cx="1465550" cy="1787328"/>
          </a:xfrm>
          <a:prstGeom prst="rect">
            <a:avLst/>
          </a:prstGeom>
          <a:noFill/>
        </p:spPr>
      </p:pic>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028"/>
                                        </p:tgtEl>
                                      </p:cBhvr>
                                    </p:animEffect>
                                    <p:set>
                                      <p:cBhvr>
                                        <p:cTn id="17" dur="1" fill="hold">
                                          <p:stCondLst>
                                            <p:cond delay="499"/>
                                          </p:stCondLst>
                                        </p:cTn>
                                        <p:tgtEl>
                                          <p:spTgt spid="102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53" presetClass="exit" presetSubtype="32" fill="hold" nodeType="clickEffect">
                                  <p:stCondLst>
                                    <p:cond delay="0"/>
                                  </p:stCondLst>
                                  <p:childTnLst>
                                    <p:anim calcmode="lin" valueType="num">
                                      <p:cBhvr>
                                        <p:cTn id="21" dur="500"/>
                                        <p:tgtEl>
                                          <p:spTgt spid="1030"/>
                                        </p:tgtEl>
                                        <p:attrNameLst>
                                          <p:attrName>ppt_w</p:attrName>
                                        </p:attrNameLst>
                                      </p:cBhvr>
                                      <p:tavLst>
                                        <p:tav tm="0">
                                          <p:val>
                                            <p:strVal val="ppt_w"/>
                                          </p:val>
                                        </p:tav>
                                        <p:tav tm="100000">
                                          <p:val>
                                            <p:fltVal val="0"/>
                                          </p:val>
                                        </p:tav>
                                      </p:tavLst>
                                    </p:anim>
                                    <p:anim calcmode="lin" valueType="num">
                                      <p:cBhvr>
                                        <p:cTn id="22" dur="500"/>
                                        <p:tgtEl>
                                          <p:spTgt spid="1030"/>
                                        </p:tgtEl>
                                        <p:attrNameLst>
                                          <p:attrName>ppt_h</p:attrName>
                                        </p:attrNameLst>
                                      </p:cBhvr>
                                      <p:tavLst>
                                        <p:tav tm="0">
                                          <p:val>
                                            <p:strVal val="ppt_h"/>
                                          </p:val>
                                        </p:tav>
                                        <p:tav tm="100000">
                                          <p:val>
                                            <p:fltVal val="0"/>
                                          </p:val>
                                        </p:tav>
                                      </p:tavLst>
                                    </p:anim>
                                    <p:animEffect transition="out" filter="fade">
                                      <p:cBhvr>
                                        <p:cTn id="23" dur="500"/>
                                        <p:tgtEl>
                                          <p:spTgt spid="1030"/>
                                        </p:tgtEl>
                                      </p:cBhvr>
                                    </p:animEffect>
                                    <p:set>
                                      <p:cBhvr>
                                        <p:cTn id="24" dur="1" fill="hold">
                                          <p:stCondLst>
                                            <p:cond delay="499"/>
                                          </p:stCondLst>
                                        </p:cTn>
                                        <p:tgtEl>
                                          <p:spTgt spid="103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5" presetClass="exit" presetSubtype="0" fill="hold" nodeType="clickEffect">
                                  <p:stCondLst>
                                    <p:cond delay="0"/>
                                  </p:stCondLst>
                                  <p:childTnLst>
                                    <p:animEffect transition="out" filter="fade">
                                      <p:cBhvr>
                                        <p:cTn id="28" dur="2000"/>
                                        <p:tgtEl>
                                          <p:spTgt spid="1027"/>
                                        </p:tgtEl>
                                      </p:cBhvr>
                                    </p:animEffect>
                                    <p:anim calcmode="lin" valueType="num">
                                      <p:cBhvr>
                                        <p:cTn id="29" dur="2000"/>
                                        <p:tgtEl>
                                          <p:spTgt spid="102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30" dur="2000"/>
                                        <p:tgtEl>
                                          <p:spTgt spid="1027"/>
                                        </p:tgtEl>
                                        <p:attrNameLst>
                                          <p:attrName>ppt_h</p:attrName>
                                        </p:attrNameLst>
                                      </p:cBhvr>
                                      <p:tavLst>
                                        <p:tav tm="0">
                                          <p:val>
                                            <p:strVal val="ppt_h"/>
                                          </p:val>
                                        </p:tav>
                                        <p:tav tm="100000">
                                          <p:val>
                                            <p:strVal val="ppt_h"/>
                                          </p:val>
                                        </p:tav>
                                      </p:tavLst>
                                    </p:anim>
                                    <p:set>
                                      <p:cBhvr>
                                        <p:cTn id="31" dur="1" fill="hold">
                                          <p:stCondLst>
                                            <p:cond delay="1999"/>
                                          </p:stCondLst>
                                        </p:cTn>
                                        <p:tgtEl>
                                          <p:spTgt spid="10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MV Boli" pitchFamily="2" charset="0"/>
                <a:cs typeface="MV Boli" pitchFamily="2" charset="0"/>
              </a:rPr>
              <a:t>Harry Potter</a:t>
            </a:r>
            <a:endParaRPr lang="en-AU" dirty="0">
              <a:latin typeface="MV Boli" pitchFamily="2" charset="0"/>
              <a:cs typeface="MV Boli" pitchFamily="2" charset="0"/>
            </a:endParaRPr>
          </a:p>
        </p:txBody>
      </p:sp>
      <p:sp>
        <p:nvSpPr>
          <p:cNvPr id="3" name="Content Placeholder 2"/>
          <p:cNvSpPr>
            <a:spLocks noGrp="1"/>
          </p:cNvSpPr>
          <p:nvPr>
            <p:ph idx="1"/>
          </p:nvPr>
        </p:nvSpPr>
        <p:spPr>
          <a:xfrm>
            <a:off x="323528" y="1556792"/>
            <a:ext cx="7239000" cy="4846320"/>
          </a:xfrm>
        </p:spPr>
        <p:txBody>
          <a:bodyPr/>
          <a:lstStyle/>
          <a:p>
            <a:pPr>
              <a:buNone/>
            </a:pPr>
            <a:r>
              <a:rPr lang="en-AU" dirty="0" smtClean="0">
                <a:solidFill>
                  <a:srgbClr val="CC00CC"/>
                </a:solidFill>
                <a:latin typeface="Forte" pitchFamily="66" charset="0"/>
                <a:cs typeface="MV Boli" pitchFamily="2" charset="0"/>
              </a:rPr>
              <a:t>   </a:t>
            </a:r>
            <a:r>
              <a:rPr lang="en-AU" dirty="0" smtClean="0">
                <a:solidFill>
                  <a:srgbClr val="CC00CC"/>
                </a:solidFill>
                <a:latin typeface="MV Boli" pitchFamily="2" charset="0"/>
                <a:cs typeface="MV Boli" pitchFamily="2" charset="0"/>
              </a:rPr>
              <a:t>On Sunday I watched Harry Potter and the Deathly Hallows (Part 2). I thought it would be scary but it wasn’t! I had it for a fundraiser for my dance school we were raising money so we could hire the hall we usually perform in. It was a really good movie and sadly there are no more to come.</a:t>
            </a:r>
            <a:endParaRPr lang="en-AU" dirty="0">
              <a:solidFill>
                <a:srgbClr val="CC00CC"/>
              </a:solidFill>
              <a:latin typeface="MV Boli" pitchFamily="2" charset="0"/>
              <a:cs typeface="MV Boli" pitchFamily="2" charset="0"/>
            </a:endParaRPr>
          </a:p>
        </p:txBody>
      </p:sp>
      <p:pic>
        <p:nvPicPr>
          <p:cNvPr id="16386" name="Picture 2" descr="http://cdn.babble.com/famecrawler/files/2011/03/harry-potter-and-the-deathly-hallows.jpg"/>
          <p:cNvPicPr>
            <a:picLocks noChangeAspect="1" noChangeArrowheads="1"/>
          </p:cNvPicPr>
          <p:nvPr/>
        </p:nvPicPr>
        <p:blipFill>
          <a:blip r:embed="rId2" cstate="print"/>
          <a:srcRect/>
          <a:stretch>
            <a:fillRect/>
          </a:stretch>
        </p:blipFill>
        <p:spPr bwMode="auto">
          <a:xfrm>
            <a:off x="2906648" y="4437112"/>
            <a:ext cx="3824057" cy="2147475"/>
          </a:xfrm>
          <a:prstGeom prst="rect">
            <a:avLst/>
          </a:prstGeom>
          <a:noFill/>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16386"/>
                                        </p:tgtEl>
                                      </p:cBhvr>
                                    </p:animEffect>
                                    <p:anim calcmode="lin" valueType="num">
                                      <p:cBhvr>
                                        <p:cTn id="7" dur="1822" tmFilter="0,0; 0.14,0.31; 0.43,0.73; 0.71,0.91; 1.0,1.0">
                                          <p:stCondLst>
                                            <p:cond delay="0"/>
                                          </p:stCondLst>
                                        </p:cTn>
                                        <p:tgtEl>
                                          <p:spTgt spid="16386"/>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16386"/>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16386"/>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16386"/>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16386"/>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16386"/>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16386"/>
                                        </p:tgtEl>
                                        <p:attrNameLst>
                                          <p:attrName>ppt_y</p:attrName>
                                        </p:attrNameLst>
                                      </p:cBhvr>
                                      <p:tavLst>
                                        <p:tav tm="0">
                                          <p:val>
                                            <p:strVal val="ppt_y"/>
                                          </p:val>
                                        </p:tav>
                                        <p:tav tm="100000">
                                          <p:val>
                                            <p:strVal val="ppt_y+ppt_h"/>
                                          </p:val>
                                        </p:tav>
                                      </p:tavLst>
                                    </p:anim>
                                    <p:animScale>
                                      <p:cBhvr>
                                        <p:cTn id="14" dur="26">
                                          <p:stCondLst>
                                            <p:cond delay="620"/>
                                          </p:stCondLst>
                                        </p:cTn>
                                        <p:tgtEl>
                                          <p:spTgt spid="16386"/>
                                        </p:tgtEl>
                                      </p:cBhvr>
                                      <p:to x="100000" y="60000"/>
                                    </p:animScale>
                                    <p:animScale>
                                      <p:cBhvr>
                                        <p:cTn id="15" dur="166" decel="50000">
                                          <p:stCondLst>
                                            <p:cond delay="646"/>
                                          </p:stCondLst>
                                        </p:cTn>
                                        <p:tgtEl>
                                          <p:spTgt spid="16386"/>
                                        </p:tgtEl>
                                      </p:cBhvr>
                                      <p:to x="100000" y="100000"/>
                                    </p:animScale>
                                    <p:animScale>
                                      <p:cBhvr>
                                        <p:cTn id="16" dur="26">
                                          <p:stCondLst>
                                            <p:cond delay="1312"/>
                                          </p:stCondLst>
                                        </p:cTn>
                                        <p:tgtEl>
                                          <p:spTgt spid="16386"/>
                                        </p:tgtEl>
                                      </p:cBhvr>
                                      <p:to x="100000" y="80000"/>
                                    </p:animScale>
                                    <p:animScale>
                                      <p:cBhvr>
                                        <p:cTn id="17" dur="166" decel="50000">
                                          <p:stCondLst>
                                            <p:cond delay="1338"/>
                                          </p:stCondLst>
                                        </p:cTn>
                                        <p:tgtEl>
                                          <p:spTgt spid="16386"/>
                                        </p:tgtEl>
                                      </p:cBhvr>
                                      <p:to x="100000" y="100000"/>
                                    </p:animScale>
                                    <p:animScale>
                                      <p:cBhvr>
                                        <p:cTn id="18" dur="26">
                                          <p:stCondLst>
                                            <p:cond delay="1642"/>
                                          </p:stCondLst>
                                        </p:cTn>
                                        <p:tgtEl>
                                          <p:spTgt spid="16386"/>
                                        </p:tgtEl>
                                      </p:cBhvr>
                                      <p:to x="100000" y="90000"/>
                                    </p:animScale>
                                    <p:animScale>
                                      <p:cBhvr>
                                        <p:cTn id="19" dur="166" decel="50000">
                                          <p:stCondLst>
                                            <p:cond delay="1668"/>
                                          </p:stCondLst>
                                        </p:cTn>
                                        <p:tgtEl>
                                          <p:spTgt spid="16386"/>
                                        </p:tgtEl>
                                      </p:cBhvr>
                                      <p:to x="100000" y="100000"/>
                                    </p:animScale>
                                    <p:animScale>
                                      <p:cBhvr>
                                        <p:cTn id="20" dur="26">
                                          <p:stCondLst>
                                            <p:cond delay="1808"/>
                                          </p:stCondLst>
                                        </p:cTn>
                                        <p:tgtEl>
                                          <p:spTgt spid="16386"/>
                                        </p:tgtEl>
                                      </p:cBhvr>
                                      <p:to x="100000" y="95000"/>
                                    </p:animScale>
                                    <p:animScale>
                                      <p:cBhvr>
                                        <p:cTn id="21" dur="166" decel="50000">
                                          <p:stCondLst>
                                            <p:cond delay="1834"/>
                                          </p:stCondLst>
                                        </p:cTn>
                                        <p:tgtEl>
                                          <p:spTgt spid="16386"/>
                                        </p:tgtEl>
                                      </p:cBhvr>
                                      <p:to x="100000" y="100000"/>
                                    </p:animScale>
                                    <p:set>
                                      <p:cBhvr>
                                        <p:cTn id="22" dur="1" fill="hold">
                                          <p:stCondLst>
                                            <p:cond delay="1999"/>
                                          </p:stCondLst>
                                        </p:cTn>
                                        <p:tgtEl>
                                          <p:spTgt spid="163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TotalTime>
  <Words>308</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Opulent</vt:lpstr>
      <vt:lpstr>PowerPoint Presentation</vt:lpstr>
      <vt:lpstr>My Birthday Party</vt:lpstr>
      <vt:lpstr>Birthday &amp; Cast</vt:lpstr>
      <vt:lpstr>Werribee zoo</vt:lpstr>
      <vt:lpstr>Harry Potter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Ashwini VATS</cp:lastModifiedBy>
  <cp:revision>12</cp:revision>
  <dcterms:created xsi:type="dcterms:W3CDTF">2011-07-17T23:45:54Z</dcterms:created>
  <dcterms:modified xsi:type="dcterms:W3CDTF">2011-07-19T00:03:42Z</dcterms:modified>
</cp:coreProperties>
</file>